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79684-51AF-4913-9B0C-7D895BE80B2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4FEE2-0E87-4D7A-A582-FFC5794DB3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876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9BA0E-4CF5-40AA-A921-0D3FC985BF33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7DEEB-A589-46B9-B19A-73067FE085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667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C203-1CB4-4776-88EB-9515971AAF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5CDC-3EB1-4244-99B6-D30EC2F23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32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C203-1CB4-4776-88EB-9515971AAF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5CDC-3EB1-4244-99B6-D30EC2F23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994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C203-1CB4-4776-88EB-9515971AAF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5CDC-3EB1-4244-99B6-D30EC2F23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16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C203-1CB4-4776-88EB-9515971AAF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5CDC-3EB1-4244-99B6-D30EC2F23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752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C203-1CB4-4776-88EB-9515971AAF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5CDC-3EB1-4244-99B6-D30EC2F23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852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C203-1CB4-4776-88EB-9515971AAF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5CDC-3EB1-4244-99B6-D30EC2F23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973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C203-1CB4-4776-88EB-9515971AAF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5CDC-3EB1-4244-99B6-D30EC2F23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61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C203-1CB4-4776-88EB-9515971AAF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5CDC-3EB1-4244-99B6-D30EC2F23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18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C203-1CB4-4776-88EB-9515971AAF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5CDC-3EB1-4244-99B6-D30EC2F23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764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C203-1CB4-4776-88EB-9515971AAF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5CDC-3EB1-4244-99B6-D30EC2F23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9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C203-1CB4-4776-88EB-9515971AAF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5CDC-3EB1-4244-99B6-D30EC2F23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48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1C203-1CB4-4776-88EB-9515971AAF67}" type="datetimeFigureOut">
              <a:rPr lang="zh-TW" altLang="en-US" smtClean="0"/>
              <a:t>2021/7/7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5CDC-3EB1-4244-99B6-D30EC2F234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971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9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23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>National Space 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林筱昱</dc:creator>
  <cp:lastModifiedBy>林筱昱</cp:lastModifiedBy>
  <cp:revision>8</cp:revision>
  <dcterms:created xsi:type="dcterms:W3CDTF">2018-08-01T03:06:05Z</dcterms:created>
  <dcterms:modified xsi:type="dcterms:W3CDTF">2021-07-07T01:36:26Z</dcterms:modified>
</cp:coreProperties>
</file>