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zh-TW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" d="100"/>
          <a:sy n="18" d="100"/>
        </p:scale>
        <p:origin x="2388" y="78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015AA-5275-4AEC-B161-C87C4B1CB89E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5D4DD-E011-40CE-A07F-870D2C108E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7691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84402" y="7005156"/>
            <a:ext cx="22706410" cy="14902051"/>
          </a:xfrm>
        </p:spPr>
        <p:txBody>
          <a:bodyPr anchor="b"/>
          <a:lstStyle>
            <a:lvl1pPr algn="ctr">
              <a:defRPr sz="14899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5960"/>
            </a:lvl1pPr>
            <a:lvl2pPr marL="1135319" indent="0" algn="ctr">
              <a:buNone/>
              <a:defRPr sz="4966"/>
            </a:lvl2pPr>
            <a:lvl3pPr marL="2270638" indent="0" algn="ctr">
              <a:buNone/>
              <a:defRPr sz="4470"/>
            </a:lvl3pPr>
            <a:lvl4pPr marL="3405957" indent="0" algn="ctr">
              <a:buNone/>
              <a:defRPr sz="3973"/>
            </a:lvl4pPr>
            <a:lvl5pPr marL="4541276" indent="0" algn="ctr">
              <a:buNone/>
              <a:defRPr sz="3973"/>
            </a:lvl5pPr>
            <a:lvl6pPr marL="5676595" indent="0" algn="ctr">
              <a:buNone/>
              <a:defRPr sz="3973"/>
            </a:lvl6pPr>
            <a:lvl7pPr marL="6811914" indent="0" algn="ctr">
              <a:buNone/>
              <a:defRPr sz="3973"/>
            </a:lvl7pPr>
            <a:lvl8pPr marL="7947233" indent="0" algn="ctr">
              <a:buNone/>
              <a:defRPr sz="3973"/>
            </a:lvl8pPr>
            <a:lvl9pPr marL="9082552" indent="0" algn="ctr">
              <a:buNone/>
              <a:defRPr sz="3973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10F6-E795-4336-863A-DFC5139B5E4B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D339-2AAD-42EE-99D4-D4312BB438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29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10F6-E795-4336-863A-DFC5139B5E4B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D339-2AAD-42EE-99D4-D4312BB438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521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21665699" y="2278904"/>
            <a:ext cx="6528093" cy="3627421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081421" y="2278904"/>
            <a:ext cx="19205838" cy="36274211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10F6-E795-4336-863A-DFC5139B5E4B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D339-2AAD-42EE-99D4-D4312BB438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210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10F6-E795-4336-863A-DFC5139B5E4B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D339-2AAD-42EE-99D4-D4312BB438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478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65653" y="10671222"/>
            <a:ext cx="26112371" cy="17805173"/>
          </a:xfrm>
        </p:spPr>
        <p:txBody>
          <a:bodyPr anchor="b"/>
          <a:lstStyle>
            <a:lvl1pPr>
              <a:defRPr sz="14899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065653" y="28644839"/>
            <a:ext cx="26112371" cy="9363320"/>
          </a:xfrm>
        </p:spPr>
        <p:txBody>
          <a:bodyPr/>
          <a:lstStyle>
            <a:lvl1pPr marL="0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1pPr>
            <a:lvl2pPr marL="1135319" indent="0">
              <a:buNone/>
              <a:defRPr sz="4966">
                <a:solidFill>
                  <a:schemeClr val="tx1">
                    <a:tint val="75000"/>
                  </a:schemeClr>
                </a:solidFill>
              </a:defRPr>
            </a:lvl2pPr>
            <a:lvl3pPr marL="2270638" indent="0">
              <a:buNone/>
              <a:defRPr sz="4470">
                <a:solidFill>
                  <a:schemeClr val="tx1">
                    <a:tint val="75000"/>
                  </a:schemeClr>
                </a:solidFill>
              </a:defRPr>
            </a:lvl3pPr>
            <a:lvl4pPr marL="3405957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4pPr>
            <a:lvl5pPr marL="4541276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5pPr>
            <a:lvl6pPr marL="5676595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6pPr>
            <a:lvl7pPr marL="6811914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7pPr>
            <a:lvl8pPr marL="7947233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8pPr>
            <a:lvl9pPr marL="9082552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10F6-E795-4336-863A-DFC5139B5E4B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D339-2AAD-42EE-99D4-D4312BB438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07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10F6-E795-4336-863A-DFC5139B5E4B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D339-2AAD-42EE-99D4-D4312BB438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402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85364" y="2278907"/>
            <a:ext cx="26112371" cy="82734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085365" y="10492870"/>
            <a:ext cx="12807833" cy="5142393"/>
          </a:xfrm>
        </p:spPr>
        <p:txBody>
          <a:bodyPr anchor="b"/>
          <a:lstStyle>
            <a:lvl1pPr marL="0" indent="0"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085365" y="15635264"/>
            <a:ext cx="12807833" cy="2299711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5326827" y="10492870"/>
            <a:ext cx="12870909" cy="5142393"/>
          </a:xfrm>
        </p:spPr>
        <p:txBody>
          <a:bodyPr anchor="b"/>
          <a:lstStyle>
            <a:lvl1pPr marL="0" indent="0"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5326827" y="15635264"/>
            <a:ext cx="12870909" cy="2299711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10F6-E795-4336-863A-DFC5139B5E4B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D339-2AAD-42EE-99D4-D4312BB438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127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10F6-E795-4336-863A-DFC5139B5E4B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D339-2AAD-42EE-99D4-D4312BB438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295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10F6-E795-4336-863A-DFC5139B5E4B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D339-2AAD-42EE-99D4-D4312BB438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0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85366" y="2853584"/>
            <a:ext cx="9764543" cy="9987545"/>
          </a:xfrm>
        </p:spPr>
        <p:txBody>
          <a:bodyPr anchor="b"/>
          <a:lstStyle>
            <a:lvl1pPr>
              <a:defRPr sz="7946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870909" y="6162952"/>
            <a:ext cx="15326827" cy="30418415"/>
          </a:xfrm>
        </p:spPr>
        <p:txBody>
          <a:bodyPr/>
          <a:lstStyle>
            <a:lvl1pPr>
              <a:defRPr sz="7946"/>
            </a:lvl1pPr>
            <a:lvl2pPr>
              <a:defRPr sz="6953"/>
            </a:lvl2pPr>
            <a:lvl3pPr>
              <a:defRPr sz="5960"/>
            </a:lvl3pPr>
            <a:lvl4pPr>
              <a:defRPr sz="4966"/>
            </a:lvl4pPr>
            <a:lvl5pPr>
              <a:defRPr sz="4966"/>
            </a:lvl5pPr>
            <a:lvl6pPr>
              <a:defRPr sz="4966"/>
            </a:lvl6pPr>
            <a:lvl7pPr>
              <a:defRPr sz="4966"/>
            </a:lvl7pPr>
            <a:lvl8pPr>
              <a:defRPr sz="4966"/>
            </a:lvl8pPr>
            <a:lvl9pPr>
              <a:defRPr sz="4966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85366" y="12841129"/>
            <a:ext cx="9764543" cy="23789780"/>
          </a:xfrm>
        </p:spPr>
        <p:txBody>
          <a:bodyPr/>
          <a:lstStyle>
            <a:lvl1pPr marL="0" indent="0">
              <a:buNone/>
              <a:defRPr sz="3973"/>
            </a:lvl1pPr>
            <a:lvl2pPr marL="1135319" indent="0">
              <a:buNone/>
              <a:defRPr sz="3476"/>
            </a:lvl2pPr>
            <a:lvl3pPr marL="2270638" indent="0">
              <a:buNone/>
              <a:defRPr sz="2980"/>
            </a:lvl3pPr>
            <a:lvl4pPr marL="3405957" indent="0">
              <a:buNone/>
              <a:defRPr sz="2483"/>
            </a:lvl4pPr>
            <a:lvl5pPr marL="4541276" indent="0">
              <a:buNone/>
              <a:defRPr sz="2483"/>
            </a:lvl5pPr>
            <a:lvl6pPr marL="5676595" indent="0">
              <a:buNone/>
              <a:defRPr sz="2483"/>
            </a:lvl6pPr>
            <a:lvl7pPr marL="6811914" indent="0">
              <a:buNone/>
              <a:defRPr sz="2483"/>
            </a:lvl7pPr>
            <a:lvl8pPr marL="7947233" indent="0">
              <a:buNone/>
              <a:defRPr sz="2483"/>
            </a:lvl8pPr>
            <a:lvl9pPr marL="9082552" indent="0">
              <a:buNone/>
              <a:defRPr sz="2483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10F6-E795-4336-863A-DFC5139B5E4B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D339-2AAD-42EE-99D4-D4312BB438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424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85366" y="2853584"/>
            <a:ext cx="9764543" cy="9987545"/>
          </a:xfrm>
        </p:spPr>
        <p:txBody>
          <a:bodyPr anchor="b"/>
          <a:lstStyle>
            <a:lvl1pPr>
              <a:defRPr sz="7946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2870909" y="6162952"/>
            <a:ext cx="15326827" cy="30418415"/>
          </a:xfrm>
        </p:spPr>
        <p:txBody>
          <a:bodyPr/>
          <a:lstStyle>
            <a:lvl1pPr marL="0" indent="0">
              <a:buNone/>
              <a:defRPr sz="7946"/>
            </a:lvl1pPr>
            <a:lvl2pPr marL="1135319" indent="0">
              <a:buNone/>
              <a:defRPr sz="6953"/>
            </a:lvl2pPr>
            <a:lvl3pPr marL="2270638" indent="0">
              <a:buNone/>
              <a:defRPr sz="5960"/>
            </a:lvl3pPr>
            <a:lvl4pPr marL="3405957" indent="0">
              <a:buNone/>
              <a:defRPr sz="4966"/>
            </a:lvl4pPr>
            <a:lvl5pPr marL="4541276" indent="0">
              <a:buNone/>
              <a:defRPr sz="4966"/>
            </a:lvl5pPr>
            <a:lvl6pPr marL="5676595" indent="0">
              <a:buNone/>
              <a:defRPr sz="4966"/>
            </a:lvl6pPr>
            <a:lvl7pPr marL="6811914" indent="0">
              <a:buNone/>
              <a:defRPr sz="4966"/>
            </a:lvl7pPr>
            <a:lvl8pPr marL="7947233" indent="0">
              <a:buNone/>
              <a:defRPr sz="4966"/>
            </a:lvl8pPr>
            <a:lvl9pPr marL="9082552" indent="0">
              <a:buNone/>
              <a:defRPr sz="4966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85366" y="12841129"/>
            <a:ext cx="9764543" cy="23789780"/>
          </a:xfrm>
        </p:spPr>
        <p:txBody>
          <a:bodyPr/>
          <a:lstStyle>
            <a:lvl1pPr marL="0" indent="0">
              <a:buNone/>
              <a:defRPr sz="3973"/>
            </a:lvl1pPr>
            <a:lvl2pPr marL="1135319" indent="0">
              <a:buNone/>
              <a:defRPr sz="3476"/>
            </a:lvl2pPr>
            <a:lvl3pPr marL="2270638" indent="0">
              <a:buNone/>
              <a:defRPr sz="2980"/>
            </a:lvl3pPr>
            <a:lvl4pPr marL="3405957" indent="0">
              <a:buNone/>
              <a:defRPr sz="2483"/>
            </a:lvl4pPr>
            <a:lvl5pPr marL="4541276" indent="0">
              <a:buNone/>
              <a:defRPr sz="2483"/>
            </a:lvl5pPr>
            <a:lvl6pPr marL="5676595" indent="0">
              <a:buNone/>
              <a:defRPr sz="2483"/>
            </a:lvl6pPr>
            <a:lvl7pPr marL="6811914" indent="0">
              <a:buNone/>
              <a:defRPr sz="2483"/>
            </a:lvl7pPr>
            <a:lvl8pPr marL="7947233" indent="0">
              <a:buNone/>
              <a:defRPr sz="2483"/>
            </a:lvl8pPr>
            <a:lvl9pPr marL="9082552" indent="0">
              <a:buNone/>
              <a:defRPr sz="2483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10F6-E795-4336-863A-DFC5139B5E4B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D339-2AAD-42EE-99D4-D4312BB438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938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2081421" y="2278907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A10F6-E795-4336-863A-DFC5139B5E4B}" type="datetimeFigureOut">
              <a:rPr lang="zh-TW" altLang="en-US" smtClean="0"/>
              <a:t>2021/7/7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4D339-2AAD-42EE-99D4-D4312BB438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530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270638" rtl="0" eaLnBrk="1" latinLnBrk="0" hangingPunct="1">
        <a:lnSpc>
          <a:spcPct val="90000"/>
        </a:lnSpc>
        <a:spcBef>
          <a:spcPct val="0"/>
        </a:spcBef>
        <a:buNone/>
        <a:defRPr sz="109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660" indent="-567660" algn="l" defTabSz="2270638" rtl="0" eaLnBrk="1" latinLnBrk="0" hangingPunct="1">
        <a:lnSpc>
          <a:spcPct val="90000"/>
        </a:lnSpc>
        <a:spcBef>
          <a:spcPts val="2483"/>
        </a:spcBef>
        <a:buFont typeface="Arial" panose="020B0604020202020204" pitchFamily="34" charset="0"/>
        <a:buChar char="•"/>
        <a:defRPr sz="6953" kern="1200">
          <a:solidFill>
            <a:schemeClr val="tx1"/>
          </a:solidFill>
          <a:latin typeface="+mn-lt"/>
          <a:ea typeface="+mn-ea"/>
          <a:cs typeface="+mn-cs"/>
        </a:defRPr>
      </a:lvl1pPr>
      <a:lvl2pPr marL="1702979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2838298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966" kern="1200">
          <a:solidFill>
            <a:schemeClr val="tx1"/>
          </a:solidFill>
          <a:latin typeface="+mn-lt"/>
          <a:ea typeface="+mn-ea"/>
          <a:cs typeface="+mn-cs"/>
        </a:defRPr>
      </a:lvl3pPr>
      <a:lvl4pPr marL="3973617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5108936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6244255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79574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4893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50212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319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0638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5957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1276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6595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1914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7233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2552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84402" y="7005157"/>
            <a:ext cx="22706410" cy="10744962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21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自訂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Company>National Space 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林筱昱</dc:creator>
  <cp:lastModifiedBy>林筱昱</cp:lastModifiedBy>
  <cp:revision>7</cp:revision>
  <dcterms:created xsi:type="dcterms:W3CDTF">2018-08-01T02:44:07Z</dcterms:created>
  <dcterms:modified xsi:type="dcterms:W3CDTF">2021-07-07T00:59:54Z</dcterms:modified>
</cp:coreProperties>
</file>